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45C9-96D3-409C-A43A-B6FABD6EE0E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B3F25-D37C-47C5-A573-0DA7443FA0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3F25-D37C-47C5-A573-0DA7443FA01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D0E807-95BF-45A4-A595-85436652F597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F23967-E838-48CC-9C51-3FE0476947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29.jpeg"/><Relationship Id="rId5" Type="http://schemas.openxmlformats.org/officeDocument/2006/relationships/image" Target="../media/image5.jpeg"/><Relationship Id="rId10" Type="http://schemas.openxmlformats.org/officeDocument/2006/relationships/image" Target="../media/image28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500198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/>
              <a:t>Мультимедийная</a:t>
            </a:r>
            <a:r>
              <a:rPr lang="ru-RU" sz="4400" dirty="0" smtClean="0"/>
              <a:t> игра для старших дошкольников </a:t>
            </a:r>
            <a:endParaRPr lang="ru-RU" sz="4400" dirty="0"/>
          </a:p>
        </p:txBody>
      </p:sp>
      <p:sp>
        <p:nvSpPr>
          <p:cNvPr id="7" name="Содержимое 6"/>
          <p:cNvSpPr>
            <a:spLocks noGrp="1"/>
          </p:cNvSpPr>
          <p:nvPr>
            <p:ph type="body" idx="1"/>
          </p:nvPr>
        </p:nvSpPr>
        <p:spPr>
          <a:xfrm>
            <a:off x="4071934" y="2704664"/>
            <a:ext cx="4929222" cy="30103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7200" dirty="0" smtClean="0">
                <a:latin typeface="+mj-lt"/>
              </a:rPr>
              <a:t>«Дикие животные»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Овчинникова О.Н</a:t>
            </a:r>
            <a:r>
              <a:rPr lang="ru-RU" dirty="0" smtClean="0">
                <a:latin typeface="+mj-lt"/>
              </a:rPr>
              <a:t>. воспитатель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СП «Детский сад № 1» ГБОУ СОШ № 2 «ОЦ»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им. Г.А.Смолякова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 с. Большая Черниговка</a:t>
            </a:r>
            <a:endParaRPr lang="ru-RU" dirty="0" smtClean="0">
              <a:latin typeface="+mj-lt"/>
            </a:endParaRPr>
          </a:p>
        </p:txBody>
      </p:sp>
      <p:pic>
        <p:nvPicPr>
          <p:cNvPr id="1026" name="Picture 2" descr="C:\Users\DS-1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80523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Молодцы!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s://img-fotki.yandex.ru/get/5414/49989423.133/0_a19bf_e36c2ed5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429552" cy="435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животное</a:t>
            </a:r>
            <a:endParaRPr lang="ru-RU" dirty="0"/>
          </a:p>
        </p:txBody>
      </p:sp>
      <p:pic>
        <p:nvPicPr>
          <p:cNvPr id="2050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622563" cy="2181212"/>
          </a:xfrm>
          <a:prstGeom prst="rect">
            <a:avLst/>
          </a:prstGeom>
          <a:noFill/>
        </p:spPr>
      </p:pic>
      <p:pic>
        <p:nvPicPr>
          <p:cNvPr id="2052" name="Picture 4" descr="http://worldofnature.do.am/_ph/2/302073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643050"/>
            <a:ext cx="2816180" cy="2165714"/>
          </a:xfrm>
          <a:prstGeom prst="rect">
            <a:avLst/>
          </a:prstGeom>
          <a:noFill/>
        </p:spPr>
      </p:pic>
      <p:pic>
        <p:nvPicPr>
          <p:cNvPr id="2054" name="Picture 6" descr="https://im2-tub-ru.yandex.net/i?id=6e4ae2dc6b0c255c2a4f036fa75679c6-l&amp;n=13"/>
          <p:cNvPicPr>
            <a:picLocks noChangeAspect="1" noChangeArrowheads="1"/>
          </p:cNvPicPr>
          <p:nvPr/>
        </p:nvPicPr>
        <p:blipFill>
          <a:blip r:embed="rId4" cstate="print"/>
          <a:srcRect l="30000"/>
          <a:stretch>
            <a:fillRect/>
          </a:stretch>
        </p:blipFill>
        <p:spPr bwMode="auto">
          <a:xfrm>
            <a:off x="6215074" y="1571612"/>
            <a:ext cx="2571768" cy="2232437"/>
          </a:xfrm>
          <a:prstGeom prst="rect">
            <a:avLst/>
          </a:prstGeom>
          <a:noFill/>
        </p:spPr>
      </p:pic>
      <p:pic>
        <p:nvPicPr>
          <p:cNvPr id="2056" name="Picture 8" descr="http://svistanet.com/wp-content/uploads/2015/06/dikie_zhivotnye_foto_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714612" cy="2061991"/>
          </a:xfrm>
          <a:prstGeom prst="rect">
            <a:avLst/>
          </a:prstGeom>
          <a:noFill/>
        </p:spPr>
      </p:pic>
      <p:pic>
        <p:nvPicPr>
          <p:cNvPr id="2060" name="Picture 12" descr="http://img-2006-02.photosight.ru/07/12651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14818"/>
            <a:ext cx="2690778" cy="2018084"/>
          </a:xfrm>
          <a:prstGeom prst="rect">
            <a:avLst/>
          </a:prstGeom>
          <a:noFill/>
        </p:spPr>
      </p:pic>
      <p:pic>
        <p:nvPicPr>
          <p:cNvPr id="2062" name="Picture 14" descr="https://im0-tub-ru.yandex.net/i?id=151324c582c61d0f76f949a59ec75597&amp;n=33&amp;h=215&amp;w=2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214818"/>
            <a:ext cx="27336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3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857520" cy="2181212"/>
          </a:xfrm>
          <a:prstGeom prst="rect">
            <a:avLst/>
          </a:prstGeom>
          <a:noFill/>
        </p:spPr>
      </p:pic>
      <p:pic>
        <p:nvPicPr>
          <p:cNvPr id="4" name="Picture 4" descr="http://worldofnature.do.am/_ph/2/302073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816180" cy="2022838"/>
          </a:xfrm>
          <a:prstGeom prst="rect">
            <a:avLst/>
          </a:prstGeom>
          <a:noFill/>
        </p:spPr>
      </p:pic>
      <p:pic>
        <p:nvPicPr>
          <p:cNvPr id="5" name="Picture 12" descr="http://img-2006-02.photosight.ru/07/1265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2690778" cy="2018084"/>
          </a:xfrm>
          <a:prstGeom prst="rect">
            <a:avLst/>
          </a:prstGeom>
          <a:noFill/>
        </p:spPr>
      </p:pic>
      <p:pic>
        <p:nvPicPr>
          <p:cNvPr id="25602" name="Picture 2" descr="https://im3-tub-ru.yandex.net/i?id=fb22450307260cf7aa14ff8192c3fdf7&amp;n=33&amp;h=215&amp;w=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2714644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3" name="Picture 6" descr="https://im2-tub-ru.yandex.net/i?id=6e4ae2dc6b0c255c2a4f036fa75679c6-l&amp;n=13"/>
          <p:cNvPicPr>
            <a:picLocks noChangeAspect="1" noChangeArrowheads="1"/>
          </p:cNvPicPr>
          <p:nvPr/>
        </p:nvPicPr>
        <p:blipFill>
          <a:blip r:embed="rId2" cstate="print"/>
          <a:srcRect l="30000"/>
          <a:stretch>
            <a:fillRect/>
          </a:stretch>
        </p:blipFill>
        <p:spPr bwMode="auto">
          <a:xfrm>
            <a:off x="785786" y="1928802"/>
            <a:ext cx="2786082" cy="2232437"/>
          </a:xfrm>
          <a:prstGeom prst="rect">
            <a:avLst/>
          </a:prstGeom>
          <a:noFill/>
        </p:spPr>
      </p:pic>
      <p:pic>
        <p:nvPicPr>
          <p:cNvPr id="4" name="Picture 14" descr="https://im0-tub-ru.yandex.net/i?id=151324c582c61d0f76f949a59ec75597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2857520" cy="2047876"/>
          </a:xfrm>
          <a:prstGeom prst="rect">
            <a:avLst/>
          </a:prstGeom>
          <a:noFill/>
        </p:spPr>
      </p:pic>
      <p:pic>
        <p:nvPicPr>
          <p:cNvPr id="5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357694"/>
            <a:ext cx="2836877" cy="2181212"/>
          </a:xfrm>
          <a:prstGeom prst="rect">
            <a:avLst/>
          </a:prstGeom>
          <a:noFill/>
        </p:spPr>
      </p:pic>
      <p:pic>
        <p:nvPicPr>
          <p:cNvPr id="26626" name="Picture 2" descr="http://boombob.ru/img/picture/Jun/23/44ebf9e0ce4eb232a1ac38ce924dda39/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429132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чем питается?</a:t>
            </a:r>
            <a:endParaRPr lang="ru-RU" dirty="0"/>
          </a:p>
        </p:txBody>
      </p:sp>
      <p:pic>
        <p:nvPicPr>
          <p:cNvPr id="3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836877" cy="2000264"/>
          </a:xfrm>
          <a:prstGeom prst="rect">
            <a:avLst/>
          </a:prstGeom>
          <a:noFill/>
        </p:spPr>
      </p:pic>
      <p:pic>
        <p:nvPicPr>
          <p:cNvPr id="4" name="Picture 14" descr="https://im0-tub-ru.yandex.net/i?id=151324c582c61d0f76f949a59ec75597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14422"/>
            <a:ext cx="2857520" cy="2000264"/>
          </a:xfrm>
          <a:prstGeom prst="rect">
            <a:avLst/>
          </a:prstGeom>
          <a:noFill/>
        </p:spPr>
      </p:pic>
      <p:pic>
        <p:nvPicPr>
          <p:cNvPr id="28674" name="Picture 2" descr="https://im3-tub-ru.yandex.net/i?id=d7ede6bc311c34da320d3d9af7a3cef2-l&amp;n=13"/>
          <p:cNvPicPr>
            <a:picLocks noChangeAspect="1" noChangeArrowheads="1"/>
          </p:cNvPicPr>
          <p:nvPr/>
        </p:nvPicPr>
        <p:blipFill>
          <a:blip r:embed="rId4" cstate="print"/>
          <a:srcRect t="13333" b="6667"/>
          <a:stretch>
            <a:fillRect/>
          </a:stretch>
        </p:blipFill>
        <p:spPr bwMode="auto">
          <a:xfrm>
            <a:off x="6858016" y="4572008"/>
            <a:ext cx="2143108" cy="1285884"/>
          </a:xfrm>
          <a:prstGeom prst="rect">
            <a:avLst/>
          </a:prstGeom>
          <a:noFill/>
        </p:spPr>
      </p:pic>
      <p:pic>
        <p:nvPicPr>
          <p:cNvPr id="6" name="Picture 6" descr="https://im2-tub-ru.yandex.net/i?id=6e4ae2dc6b0c255c2a4f036fa75679c6-l&amp;n=13"/>
          <p:cNvPicPr>
            <a:picLocks noChangeAspect="1" noChangeArrowheads="1"/>
          </p:cNvPicPr>
          <p:nvPr/>
        </p:nvPicPr>
        <p:blipFill>
          <a:blip r:embed="rId5" cstate="print"/>
          <a:srcRect l="30000"/>
          <a:stretch>
            <a:fillRect/>
          </a:stretch>
        </p:blipFill>
        <p:spPr bwMode="auto">
          <a:xfrm>
            <a:off x="6286512" y="1214422"/>
            <a:ext cx="2500330" cy="2000264"/>
          </a:xfrm>
          <a:prstGeom prst="rect">
            <a:avLst/>
          </a:prstGeom>
          <a:noFill/>
        </p:spPr>
      </p:pic>
      <p:pic>
        <p:nvPicPr>
          <p:cNvPr id="28676" name="Picture 4" descr="http://wsovetchik.ru/wp-content/uploads/2014/07/%D0%BB%D0%B5%D1%87%D0%B5%D0%B1%D0%BD%D1%8B%D0%B5-%D1%81%D0%B2%D0%BE%D0%B9%D1%81%D1%82%D0%B2%D0%B0-%D0%BA%D0%BE%D1%80%D1%8B-%D0%B4%D1%83%D0%B1%D0%B0.jpg"/>
          <p:cNvPicPr>
            <a:picLocks noChangeAspect="1" noChangeArrowheads="1"/>
          </p:cNvPicPr>
          <p:nvPr/>
        </p:nvPicPr>
        <p:blipFill>
          <a:blip r:embed="rId6"/>
          <a:srcRect t="20833" b="16667"/>
          <a:stretch>
            <a:fillRect/>
          </a:stretch>
        </p:blipFill>
        <p:spPr bwMode="auto">
          <a:xfrm>
            <a:off x="0" y="4143380"/>
            <a:ext cx="1928794" cy="1071570"/>
          </a:xfrm>
          <a:prstGeom prst="rect">
            <a:avLst/>
          </a:prstGeom>
          <a:noFill/>
        </p:spPr>
      </p:pic>
      <p:pic>
        <p:nvPicPr>
          <p:cNvPr id="28678" name="Picture 6" descr="https://im1-tub-ru.yandex.net/i?id=8676c5983c6b19c62e773f6981c07c0b&amp;n=33&amp;h=215&amp;w=2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214950"/>
            <a:ext cx="1947857" cy="1459197"/>
          </a:xfrm>
          <a:prstGeom prst="rect">
            <a:avLst/>
          </a:prstGeom>
          <a:noFill/>
        </p:spPr>
      </p:pic>
      <p:pic>
        <p:nvPicPr>
          <p:cNvPr id="28680" name="Picture 8" descr="https://im0-tub-ru.yandex.net/i?id=f51c586a4b966f57402dce69e19da123&amp;n=33&amp;h=215&amp;w=3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9" y="5072074"/>
            <a:ext cx="1857388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-0.0296 L 0.42604 -0.19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02035 L 0.50556 -0.35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3552E-6 L -0.0467 -0.2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4324 L -0.68212 -0.249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чей дом?</a:t>
            </a:r>
            <a:endParaRPr lang="ru-RU" dirty="0"/>
          </a:p>
        </p:txBody>
      </p:sp>
      <p:pic>
        <p:nvPicPr>
          <p:cNvPr id="5" name="Picture 4" descr="http://worldofnature.do.am/_ph/2/302073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816180" cy="1879962"/>
          </a:xfrm>
          <a:prstGeom prst="rect">
            <a:avLst/>
          </a:prstGeom>
          <a:noFill/>
        </p:spPr>
      </p:pic>
      <p:pic>
        <p:nvPicPr>
          <p:cNvPr id="6" name="Picture 8" descr="http://svistanet.com/wp-content/uploads/2015/06/dikie_zhivotnye_foto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85860"/>
            <a:ext cx="2714612" cy="2061991"/>
          </a:xfrm>
          <a:prstGeom prst="rect">
            <a:avLst/>
          </a:prstGeom>
          <a:noFill/>
        </p:spPr>
      </p:pic>
      <p:pic>
        <p:nvPicPr>
          <p:cNvPr id="7" name="Picture 12" descr="http://img-2006-02.photosight.ru/07/1265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00108"/>
            <a:ext cx="2690778" cy="1946646"/>
          </a:xfrm>
          <a:prstGeom prst="rect">
            <a:avLst/>
          </a:prstGeom>
          <a:noFill/>
        </p:spPr>
      </p:pic>
      <p:pic>
        <p:nvPicPr>
          <p:cNvPr id="27656" name="Picture 8" descr="https://im2-tub-ru.yandex.net/i?id=2e05ad901881e8f104b95b1396d090dd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857760"/>
            <a:ext cx="1904981" cy="1839505"/>
          </a:xfrm>
          <a:prstGeom prst="rect">
            <a:avLst/>
          </a:prstGeom>
          <a:noFill/>
        </p:spPr>
      </p:pic>
      <p:pic>
        <p:nvPicPr>
          <p:cNvPr id="27658" name="Picture 10" descr="http://img-fotki.yandex.ru/get/4137/5059237.78/0_7b3e8_1730b7d1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857760"/>
            <a:ext cx="1845121" cy="1790973"/>
          </a:xfrm>
          <a:prstGeom prst="rect">
            <a:avLst/>
          </a:prstGeom>
          <a:noFill/>
        </p:spPr>
      </p:pic>
      <p:pic>
        <p:nvPicPr>
          <p:cNvPr id="27660" name="Picture 12" descr="https://elims.org.ua/pritchi/files/2013/11/pritcha-gnezd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857760"/>
            <a:ext cx="2095514" cy="1714512"/>
          </a:xfrm>
          <a:prstGeom prst="rect">
            <a:avLst/>
          </a:prstGeom>
          <a:noFill/>
        </p:spPr>
      </p:pic>
      <p:pic>
        <p:nvPicPr>
          <p:cNvPr id="27662" name="Picture 14" descr="https://im3-tub-ru.yandex.net/i?id=352175bc15610395008846935d2c65b4-l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857760"/>
            <a:ext cx="1643074" cy="1833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7 0.00278 L 0.68472 -0.280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5458E-6 L 0.12587 -0.199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416 L -0.44253 -0.289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Какие животные меняют летнюю шубку  на зимнюю?</a:t>
            </a:r>
            <a:endParaRPr lang="ru-RU" sz="3600" dirty="0"/>
          </a:p>
        </p:txBody>
      </p:sp>
      <p:pic>
        <p:nvPicPr>
          <p:cNvPr id="2050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429132"/>
            <a:ext cx="2622563" cy="1966898"/>
          </a:xfrm>
          <a:prstGeom prst="rect">
            <a:avLst/>
          </a:prstGeom>
          <a:noFill/>
        </p:spPr>
      </p:pic>
      <p:pic>
        <p:nvPicPr>
          <p:cNvPr id="2052" name="Picture 4" descr="http://worldofnature.do.am/_ph/2/302073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816180" cy="1951400"/>
          </a:xfrm>
          <a:prstGeom prst="rect">
            <a:avLst/>
          </a:prstGeom>
          <a:noFill/>
        </p:spPr>
      </p:pic>
      <p:pic>
        <p:nvPicPr>
          <p:cNvPr id="2054" name="Picture 6" descr="https://im2-tub-ru.yandex.net/i?id=6e4ae2dc6b0c255c2a4f036fa75679c6-l&amp;n=13"/>
          <p:cNvPicPr>
            <a:picLocks noChangeAspect="1" noChangeArrowheads="1"/>
          </p:cNvPicPr>
          <p:nvPr/>
        </p:nvPicPr>
        <p:blipFill>
          <a:blip r:embed="rId4" cstate="print"/>
          <a:srcRect l="30000"/>
          <a:stretch>
            <a:fillRect/>
          </a:stretch>
        </p:blipFill>
        <p:spPr bwMode="auto">
          <a:xfrm>
            <a:off x="3428992" y="1857364"/>
            <a:ext cx="2500330" cy="2000264"/>
          </a:xfrm>
          <a:prstGeom prst="rect">
            <a:avLst/>
          </a:prstGeom>
          <a:noFill/>
        </p:spPr>
      </p:pic>
      <p:pic>
        <p:nvPicPr>
          <p:cNvPr id="2056" name="Picture 8" descr="http://svistanet.com/wp-content/uploads/2015/06/dikie_zhivotnye_foto_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857364"/>
            <a:ext cx="2714612" cy="2061991"/>
          </a:xfrm>
          <a:prstGeom prst="rect">
            <a:avLst/>
          </a:prstGeom>
          <a:noFill/>
        </p:spPr>
      </p:pic>
      <p:pic>
        <p:nvPicPr>
          <p:cNvPr id="2060" name="Picture 12" descr="http://img-2006-02.photosight.ru/07/12651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2690778" cy="2018084"/>
          </a:xfrm>
          <a:prstGeom prst="rect">
            <a:avLst/>
          </a:prstGeom>
          <a:noFill/>
        </p:spPr>
      </p:pic>
      <p:pic>
        <p:nvPicPr>
          <p:cNvPr id="2062" name="Picture 14" descr="https://im0-tub-ru.yandex.net/i?id=151324c582c61d0f76f949a59ec75597&amp;n=33&amp;h=215&amp;w=2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429132"/>
            <a:ext cx="2733675" cy="1976438"/>
          </a:xfrm>
          <a:prstGeom prst="rect">
            <a:avLst/>
          </a:prstGeom>
          <a:noFill/>
        </p:spPr>
      </p:pic>
      <p:pic>
        <p:nvPicPr>
          <p:cNvPr id="30722" name="Picture 2" descr="http://animalsfoto.com/photo/75/7572afe4be6fb73b26d819d8c67bdb4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786114" y="4714860"/>
            <a:ext cx="2571768" cy="2143140"/>
          </a:xfrm>
          <a:prstGeom prst="rect">
            <a:avLst/>
          </a:prstGeom>
          <a:noFill/>
        </p:spPr>
      </p:pic>
      <p:pic>
        <p:nvPicPr>
          <p:cNvPr id="30724" name="Picture 4" descr="http://xn--d1acimmaskq.xn--p1ai/photo/7a/7aaa44dd40ca13bffa037d929343754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35" y="4714884"/>
            <a:ext cx="2714645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2729E-7 L 0.67188 -0.395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729E-7 L -0.39601 -0.3852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животные зимой спят?</a:t>
            </a:r>
            <a:endParaRPr lang="ru-RU" dirty="0"/>
          </a:p>
        </p:txBody>
      </p:sp>
      <p:pic>
        <p:nvPicPr>
          <p:cNvPr id="2050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622563" cy="2181212"/>
          </a:xfrm>
          <a:prstGeom prst="rect">
            <a:avLst/>
          </a:prstGeom>
          <a:noFill/>
        </p:spPr>
      </p:pic>
      <p:pic>
        <p:nvPicPr>
          <p:cNvPr id="2052" name="Picture 4" descr="http://worldofnature.do.am/_ph/2/302073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643050"/>
            <a:ext cx="2816180" cy="2165714"/>
          </a:xfrm>
          <a:prstGeom prst="rect">
            <a:avLst/>
          </a:prstGeom>
          <a:noFill/>
        </p:spPr>
      </p:pic>
      <p:pic>
        <p:nvPicPr>
          <p:cNvPr id="2054" name="Picture 6" descr="https://im2-tub-ru.yandex.net/i?id=6e4ae2dc6b0c255c2a4f036fa75679c6-l&amp;n=13"/>
          <p:cNvPicPr>
            <a:picLocks noChangeAspect="1" noChangeArrowheads="1"/>
          </p:cNvPicPr>
          <p:nvPr/>
        </p:nvPicPr>
        <p:blipFill>
          <a:blip r:embed="rId4" cstate="print"/>
          <a:srcRect l="30000"/>
          <a:stretch>
            <a:fillRect/>
          </a:stretch>
        </p:blipFill>
        <p:spPr bwMode="auto">
          <a:xfrm>
            <a:off x="6215074" y="1571612"/>
            <a:ext cx="2500330" cy="2232437"/>
          </a:xfrm>
          <a:prstGeom prst="rect">
            <a:avLst/>
          </a:prstGeom>
          <a:noFill/>
        </p:spPr>
      </p:pic>
      <p:pic>
        <p:nvPicPr>
          <p:cNvPr id="2056" name="Picture 8" descr="http://svistanet.com/wp-content/uploads/2015/06/dikie_zhivotnye_foto_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714612" cy="2061991"/>
          </a:xfrm>
          <a:prstGeom prst="rect">
            <a:avLst/>
          </a:prstGeom>
          <a:noFill/>
        </p:spPr>
      </p:pic>
      <p:pic>
        <p:nvPicPr>
          <p:cNvPr id="2060" name="Picture 12" descr="http://img-2006-02.photosight.ru/07/12651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14818"/>
            <a:ext cx="2690778" cy="2018084"/>
          </a:xfrm>
          <a:prstGeom prst="rect">
            <a:avLst/>
          </a:prstGeom>
          <a:noFill/>
        </p:spPr>
      </p:pic>
      <p:pic>
        <p:nvPicPr>
          <p:cNvPr id="2062" name="Picture 14" descr="https://im0-tub-ru.yandex.net/i?id=151324c582c61d0f76f949a59ec75597&amp;n=33&amp;h=215&amp;w=2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214818"/>
            <a:ext cx="2733675" cy="2047876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f3101b6d4541497a100e186d939c4886&amp;n=33&amp;h=215&amp;w=286"/>
          <p:cNvPicPr>
            <a:picLocks noChangeAspect="1" noChangeArrowheads="1"/>
          </p:cNvPicPr>
          <p:nvPr/>
        </p:nvPicPr>
        <p:blipFill>
          <a:blip r:embed="rId8"/>
          <a:srcRect t="13954" r="2971"/>
          <a:stretch>
            <a:fillRect/>
          </a:stretch>
        </p:blipFill>
        <p:spPr bwMode="auto">
          <a:xfrm>
            <a:off x="9358346" y="1571612"/>
            <a:ext cx="2643206" cy="2190752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514af3f04ef055bf4ca6475a2440611b&amp;n=33&amp;h=215&amp;w=3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58346" y="4214818"/>
            <a:ext cx="2714644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4 -0.00439 L -0.64427 0.006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8 -0.00139 L -0.65608 -0.0013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 детёнышей</a:t>
            </a:r>
            <a:endParaRPr lang="ru-RU" dirty="0"/>
          </a:p>
        </p:txBody>
      </p:sp>
      <p:pic>
        <p:nvPicPr>
          <p:cNvPr id="2050" name="Picture 2" descr="https://im2-tub-ru.yandex.net/i?id=8befe6ccf54a3415358ee5418269315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622563" cy="2181212"/>
          </a:xfrm>
          <a:prstGeom prst="rect">
            <a:avLst/>
          </a:prstGeom>
          <a:noFill/>
        </p:spPr>
      </p:pic>
      <p:pic>
        <p:nvPicPr>
          <p:cNvPr id="2052" name="Picture 4" descr="http://worldofnature.do.am/_ph/2/302073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00108"/>
            <a:ext cx="2816180" cy="2165714"/>
          </a:xfrm>
          <a:prstGeom prst="rect">
            <a:avLst/>
          </a:prstGeom>
          <a:noFill/>
        </p:spPr>
      </p:pic>
      <p:pic>
        <p:nvPicPr>
          <p:cNvPr id="2054" name="Picture 6" descr="https://im2-tub-ru.yandex.net/i?id=6e4ae2dc6b0c255c2a4f036fa75679c6-l&amp;n=13"/>
          <p:cNvPicPr>
            <a:picLocks noChangeAspect="1" noChangeArrowheads="1"/>
          </p:cNvPicPr>
          <p:nvPr/>
        </p:nvPicPr>
        <p:blipFill>
          <a:blip r:embed="rId5" cstate="print"/>
          <a:srcRect l="30000"/>
          <a:stretch>
            <a:fillRect/>
          </a:stretch>
        </p:blipFill>
        <p:spPr bwMode="auto">
          <a:xfrm>
            <a:off x="6143636" y="1000108"/>
            <a:ext cx="2643206" cy="2232437"/>
          </a:xfrm>
          <a:prstGeom prst="rect">
            <a:avLst/>
          </a:prstGeom>
          <a:noFill/>
        </p:spPr>
      </p:pic>
      <p:pic>
        <p:nvPicPr>
          <p:cNvPr id="2056" name="Picture 8" descr="http://svistanet.com/wp-content/uploads/2015/06/dikie_zhivotnye_foto_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2714612" cy="1928825"/>
          </a:xfrm>
          <a:prstGeom prst="rect">
            <a:avLst/>
          </a:prstGeom>
          <a:noFill/>
        </p:spPr>
      </p:pic>
      <p:pic>
        <p:nvPicPr>
          <p:cNvPr id="2060" name="Picture 12" descr="http://img-2006-02.photosight.ru/07/12651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071942"/>
            <a:ext cx="2690778" cy="1785950"/>
          </a:xfrm>
          <a:prstGeom prst="rect">
            <a:avLst/>
          </a:prstGeom>
          <a:noFill/>
        </p:spPr>
      </p:pic>
      <p:pic>
        <p:nvPicPr>
          <p:cNvPr id="2062" name="Picture 14" descr="https://im0-tub-ru.yandex.net/i?id=151324c582c61d0f76f949a59ec75597&amp;n=33&amp;h=215&amp;w=28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071942"/>
            <a:ext cx="2857520" cy="1785950"/>
          </a:xfrm>
          <a:prstGeom prst="rect">
            <a:avLst/>
          </a:prstGeom>
          <a:noFill/>
        </p:spPr>
      </p:pic>
      <p:pic>
        <p:nvPicPr>
          <p:cNvPr id="1026" name="Picture 2" descr="http://www.fotosmix.ru/uploads/posts/2009-12/1261284290_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095461" y="2285992"/>
            <a:ext cx="2095461" cy="1571596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03967566582a9eec5170f6a5c2cf8270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133612" y="3643314"/>
            <a:ext cx="2133612" cy="1609692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c31c4047be2a6614ae98f24186cf5b17-l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0" y="2000240"/>
            <a:ext cx="2214610" cy="1714488"/>
          </a:xfrm>
          <a:prstGeom prst="rect">
            <a:avLst/>
          </a:prstGeom>
          <a:noFill/>
        </p:spPr>
      </p:pic>
      <p:pic>
        <p:nvPicPr>
          <p:cNvPr id="1032" name="Picture 8" descr="https://im3-tub-ru.yandex.net/i?id=dc170c4f2e744ba0709101779ed6a517&amp;n=33&amp;h=215&amp;w=3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110667" y="5286388"/>
            <a:ext cx="2110667" cy="1571612"/>
          </a:xfrm>
          <a:prstGeom prst="rect">
            <a:avLst/>
          </a:prstGeom>
          <a:noFill/>
        </p:spPr>
      </p:pic>
      <p:pic>
        <p:nvPicPr>
          <p:cNvPr id="1034" name="Picture 10" descr="https://im1-tub-ru.yandex.net/i?id=e218c85604380cba38726414d6b2a876&amp;n=33&amp;h=215&amp;w=34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44000" y="5572140"/>
            <a:ext cx="2362194" cy="1428760"/>
          </a:xfrm>
          <a:prstGeom prst="rect">
            <a:avLst/>
          </a:prstGeom>
          <a:noFill/>
        </p:spPr>
      </p:pic>
      <p:pic>
        <p:nvPicPr>
          <p:cNvPr id="1036" name="Picture 12" descr="http://torgmarket-tlt.ru/components/com_virtuemart/shop_image/product/img_dop_0072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0" y="3786190"/>
            <a:ext cx="228599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3122 L 0.31527 0.010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4024 L 0.61667 -0.1695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9056E-6 L -0.31389 0.051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7336E-6 L 0.29149 -4.77336E-6 " pathEditMode="relative" ptsTypes="AA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1573 L -0.62136 -0.0157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32562E-8 L -0.31875 0.2097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1213</TotalTime>
  <Words>59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Мультимедийная игра для старших дошкольников </vt:lpstr>
      <vt:lpstr>Назови животное</vt:lpstr>
      <vt:lpstr>Четвёртый лишний</vt:lpstr>
      <vt:lpstr>Четвёртый лишний</vt:lpstr>
      <vt:lpstr>Кто чем питается?</vt:lpstr>
      <vt:lpstr>Где чей дом?</vt:lpstr>
      <vt:lpstr>   Какие животные меняют летнюю шубку  на зимнюю?</vt:lpstr>
      <vt:lpstr>Какие животные зимой спят?</vt:lpstr>
      <vt:lpstr>Назови детёнышей</vt:lpstr>
      <vt:lpstr>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DS-1</cp:lastModifiedBy>
  <cp:revision>79</cp:revision>
  <dcterms:created xsi:type="dcterms:W3CDTF">2016-10-08T09:30:35Z</dcterms:created>
  <dcterms:modified xsi:type="dcterms:W3CDTF">2017-03-13T11:22:16Z</dcterms:modified>
</cp:coreProperties>
</file>